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0f2cf16e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0f2cf16e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c98d2f04a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c98d2f04a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1248abc4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1248abc4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1445077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1445077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Be Simple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Joseph Bracket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American Shaker tune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4600" y="1333950"/>
            <a:ext cx="6610200" cy="2795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be simple,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’tis a gift to be free,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come down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we ought to be,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4600" y="1333950"/>
            <a:ext cx="6610200" cy="2795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we find ourselves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place just right,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32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’Twill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in the valley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love and delight.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4575" y="520800"/>
            <a:ext cx="7459500" cy="4421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true simplicity is gained,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bow and to bend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shan’t be ashamed.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turn, turn will be our delight,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’Till by turning, turning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come ’round right.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110</Words>
  <Application>Microsoft Macintosh PowerPoint</Application>
  <PresentationFormat>On-screen Show (16:9)</PresentationFormat>
  <Paragraphs>11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2025-11-18T01:45:57Z</dcterms:modified>
</cp:coreProperties>
</file>